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0" r:id="rId3"/>
  </p:sldMasterIdLst>
  <p:notesMasterIdLst>
    <p:notesMasterId r:id="rId4"/>
  </p:notesMasterIdLst>
  <p:sldIdLst>
    <p:sldId id="256" r:id="rId5"/>
  </p:sldIdLst>
  <p:sldSz cy="6502400" cx="13004800"/>
  <p:notesSz cx="6858000" cy="9144000"/>
  <p:embeddedFontLst>
    <p:embeddedFont>
      <p:font typeface="Open Sans SemiBold"/>
      <p:regular r:id="rId6"/>
      <p:bold r:id="rId7"/>
      <p:italic r:id="rId8"/>
      <p:boldItalic r:id="rId9"/>
    </p:embeddedFont>
    <p:embeddedFont>
      <p:font typeface="Helvetica Neue Light"/>
      <p:regular r:id="rId10"/>
      <p:bold r:id="rId11"/>
      <p:italic r:id="rId12"/>
      <p:boldItalic r:id="rId13"/>
    </p:embeddedFont>
    <p:embeddedFont>
      <p:font typeface="Open Sans Light"/>
      <p:regular r:id="rId14"/>
      <p:bold r:id="rId15"/>
      <p:italic r:id="rId16"/>
      <p:boldItalic r:id="rId17"/>
    </p:embeddedFont>
    <p:embeddedFont>
      <p:font typeface="Open Sans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penSans-italic.fntdata"/><Relationship Id="rId11" Type="http://schemas.openxmlformats.org/officeDocument/2006/relationships/font" Target="fonts/HelveticaNeueLight-bold.fntdata"/><Relationship Id="rId10" Type="http://schemas.openxmlformats.org/officeDocument/2006/relationships/font" Target="fonts/HelveticaNeueLight-regular.fntdata"/><Relationship Id="rId21" Type="http://schemas.openxmlformats.org/officeDocument/2006/relationships/font" Target="fonts/OpenSans-boldItalic.fntdata"/><Relationship Id="rId13" Type="http://schemas.openxmlformats.org/officeDocument/2006/relationships/font" Target="fonts/HelveticaNeueLight-boldItalic.fntdata"/><Relationship Id="rId12" Type="http://schemas.openxmlformats.org/officeDocument/2006/relationships/font" Target="fonts/HelveticaNeueLight-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font" Target="fonts/OpenSansSemiBold-boldItalic.fntdata"/><Relationship Id="rId15" Type="http://schemas.openxmlformats.org/officeDocument/2006/relationships/font" Target="fonts/OpenSansLight-bold.fntdata"/><Relationship Id="rId14" Type="http://schemas.openxmlformats.org/officeDocument/2006/relationships/font" Target="fonts/OpenSansLight-regular.fntdata"/><Relationship Id="rId17" Type="http://schemas.openxmlformats.org/officeDocument/2006/relationships/font" Target="fonts/OpenSansLight-boldItalic.fntdata"/><Relationship Id="rId16" Type="http://schemas.openxmlformats.org/officeDocument/2006/relationships/font" Target="fonts/OpenSansLight-italic.fntdata"/><Relationship Id="rId5" Type="http://schemas.openxmlformats.org/officeDocument/2006/relationships/slide" Target="slides/slide1.xml"/><Relationship Id="rId19" Type="http://schemas.openxmlformats.org/officeDocument/2006/relationships/font" Target="fonts/OpenSans-bold.fntdata"/><Relationship Id="rId6" Type="http://schemas.openxmlformats.org/officeDocument/2006/relationships/font" Target="fonts/OpenSansSemiBold-regular.fntdata"/><Relationship Id="rId18" Type="http://schemas.openxmlformats.org/officeDocument/2006/relationships/font" Target="fonts/OpenSans-regular.fntdata"/><Relationship Id="rId7" Type="http://schemas.openxmlformats.org/officeDocument/2006/relationships/font" Target="fonts/OpenSansSemiBold-bold.fntdata"/><Relationship Id="rId8" Type="http://schemas.openxmlformats.org/officeDocument/2006/relationships/font" Target="fonts/OpenSansSemiBold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latin typeface="Avenir"/>
                <a:ea typeface="Avenir"/>
                <a:cs typeface="Avenir"/>
                <a:sym typeface="Avenir"/>
              </a:defRPr>
            </a:lvl1pPr>
            <a:lvl2pPr indent="-228600" lvl="1" marL="9144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latin typeface="Avenir"/>
                <a:ea typeface="Avenir"/>
                <a:cs typeface="Avenir"/>
                <a:sym typeface="Avenir"/>
              </a:defRPr>
            </a:lvl2pPr>
            <a:lvl3pPr indent="-228600" lvl="2" marL="13716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latin typeface="Avenir"/>
                <a:ea typeface="Avenir"/>
                <a:cs typeface="Avenir"/>
                <a:sym typeface="Avenir"/>
              </a:defRPr>
            </a:lvl3pPr>
            <a:lvl4pPr indent="-228600" lvl="3" marL="18288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latin typeface="Avenir"/>
                <a:ea typeface="Avenir"/>
                <a:cs typeface="Avenir"/>
                <a:sym typeface="Avenir"/>
              </a:defRPr>
            </a:lvl4pPr>
            <a:lvl5pPr indent="-228600" lvl="4" marL="22860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latin typeface="Avenir"/>
                <a:ea typeface="Avenir"/>
                <a:cs typeface="Avenir"/>
                <a:sym typeface="Avenir"/>
              </a:defRPr>
            </a:lvl5pPr>
            <a:lvl6pPr indent="-228600" lvl="5" marL="27432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latin typeface="Avenir"/>
                <a:ea typeface="Avenir"/>
                <a:cs typeface="Avenir"/>
                <a:sym typeface="Avenir"/>
              </a:defRPr>
            </a:lvl6pPr>
            <a:lvl7pPr indent="-228600" lvl="6" marL="32004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latin typeface="Avenir"/>
                <a:ea typeface="Avenir"/>
                <a:cs typeface="Avenir"/>
                <a:sym typeface="Avenir"/>
              </a:defRPr>
            </a:lvl7pPr>
            <a:lvl8pPr indent="-228600" lvl="7" marL="36576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latin typeface="Avenir"/>
                <a:ea typeface="Avenir"/>
                <a:cs typeface="Avenir"/>
                <a:sym typeface="Avenir"/>
              </a:defRPr>
            </a:lvl8pPr>
            <a:lvl9pPr indent="-228600" lvl="8" marL="41148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" name="Shape 3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subtítulo" type="tx">
  <p:cSld name="TITLE_AND_BODY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type="title"/>
          </p:nvPr>
        </p:nvSpPr>
        <p:spPr>
          <a:xfrm>
            <a:off x="1565392" y="0"/>
            <a:ext cx="9874016" cy="329334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" type="body"/>
          </p:nvPr>
        </p:nvSpPr>
        <p:spPr>
          <a:xfrm>
            <a:off x="1565392" y="3353551"/>
            <a:ext cx="9874016" cy="237819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ctr">
              <a:spcBef>
                <a:spcPts val="0"/>
              </a:spcBef>
              <a:spcAft>
                <a:spcPts val="0"/>
              </a:spcAft>
              <a:buSzPts val="2000"/>
              <a:buFont typeface="Helvetica Neue Light"/>
              <a:buNone/>
              <a:defRPr b="0" i="0" sz="2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228600" lvl="1" marL="914400" marR="0" rtl="0" algn="ctr">
              <a:spcBef>
                <a:spcPts val="0"/>
              </a:spcBef>
              <a:spcAft>
                <a:spcPts val="0"/>
              </a:spcAft>
              <a:buSzPts val="2000"/>
              <a:buFont typeface="Helvetica Neue Light"/>
              <a:buNone/>
              <a:defRPr b="0" i="0" sz="2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228600" lvl="2" marL="1371600" marR="0" rtl="0" algn="ctr">
              <a:spcBef>
                <a:spcPts val="0"/>
              </a:spcBef>
              <a:spcAft>
                <a:spcPts val="0"/>
              </a:spcAft>
              <a:buSzPts val="2000"/>
              <a:buFont typeface="Helvetica Neue Light"/>
              <a:buNone/>
              <a:defRPr b="0" i="0" sz="2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228600" lvl="3" marL="1828800" marR="0" rtl="0" algn="ctr">
              <a:spcBef>
                <a:spcPts val="0"/>
              </a:spcBef>
              <a:spcAft>
                <a:spcPts val="0"/>
              </a:spcAft>
              <a:buSzPts val="2000"/>
              <a:buFont typeface="Helvetica Neue Light"/>
              <a:buNone/>
              <a:defRPr b="0" i="0" sz="2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228600" lvl="4" marL="2286000" marR="0" rtl="0" algn="ctr">
              <a:spcBef>
                <a:spcPts val="0"/>
              </a:spcBef>
              <a:spcAft>
                <a:spcPts val="0"/>
              </a:spcAft>
              <a:buSzPts val="2000"/>
              <a:buFont typeface="Helvetica Neue Light"/>
              <a:buNone/>
              <a:defRPr b="0" i="0" sz="2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342900" lvl="5" marL="27432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342900" lvl="6" marL="32004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342900" lvl="7" marL="36576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342900" lvl="8" marL="41148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ita">
  <p:cSld name="Cita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Foto">
  <p:cSld name="Foto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n blanco">
  <p:cSld name="En blanco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Foto (horizontal)">
  <p:cSld name="Foto (horizontal)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type="title"/>
          </p:nvPr>
        </p:nvSpPr>
        <p:spPr>
          <a:xfrm>
            <a:off x="1023525" y="2853830"/>
            <a:ext cx="10957750" cy="257687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" type="body"/>
          </p:nvPr>
        </p:nvSpPr>
        <p:spPr>
          <a:xfrm>
            <a:off x="1023525" y="5460810"/>
            <a:ext cx="10957750" cy="104159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ctr">
              <a:spcBef>
                <a:spcPts val="0"/>
              </a:spcBef>
              <a:spcAft>
                <a:spcPts val="0"/>
              </a:spcAft>
              <a:buSzPts val="2000"/>
              <a:buFont typeface="Helvetica Neue Light"/>
              <a:buNone/>
              <a:defRPr b="0" i="0" sz="2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228600" lvl="1" marL="914400" marR="0" rtl="0" algn="ctr">
              <a:spcBef>
                <a:spcPts val="0"/>
              </a:spcBef>
              <a:spcAft>
                <a:spcPts val="0"/>
              </a:spcAft>
              <a:buSzPts val="2000"/>
              <a:buFont typeface="Helvetica Neue Light"/>
              <a:buNone/>
              <a:defRPr b="0" i="0" sz="2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228600" lvl="2" marL="1371600" marR="0" rtl="0" algn="ctr">
              <a:spcBef>
                <a:spcPts val="0"/>
              </a:spcBef>
              <a:spcAft>
                <a:spcPts val="0"/>
              </a:spcAft>
              <a:buSzPts val="2000"/>
              <a:buFont typeface="Helvetica Neue Light"/>
              <a:buNone/>
              <a:defRPr b="0" i="0" sz="2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228600" lvl="3" marL="1828800" marR="0" rtl="0" algn="ctr">
              <a:spcBef>
                <a:spcPts val="0"/>
              </a:spcBef>
              <a:spcAft>
                <a:spcPts val="0"/>
              </a:spcAft>
              <a:buSzPts val="2000"/>
              <a:buFont typeface="Helvetica Neue Light"/>
              <a:buNone/>
              <a:defRPr b="0" i="0" sz="2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228600" lvl="4" marL="2286000" marR="0" rtl="0" algn="ctr">
              <a:spcBef>
                <a:spcPts val="0"/>
              </a:spcBef>
              <a:spcAft>
                <a:spcPts val="0"/>
              </a:spcAft>
              <a:buSzPts val="2000"/>
              <a:buFont typeface="Helvetica Neue Light"/>
              <a:buNone/>
              <a:defRPr b="0" i="0" sz="2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342900" lvl="5" marL="27432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342900" lvl="6" marL="32004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342900" lvl="7" marL="36576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342900" lvl="8" marL="41148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(centro)">
  <p:cSld name="Título (centro)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/>
          <p:nvPr>
            <p:ph type="title"/>
          </p:nvPr>
        </p:nvSpPr>
        <p:spPr>
          <a:xfrm>
            <a:off x="1565392" y="2149404"/>
            <a:ext cx="9874016" cy="220359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Foto (vertical)">
  <p:cSld name="Foto (vertical)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1505184" y="0"/>
            <a:ext cx="4846699" cy="318497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1505184" y="3245179"/>
            <a:ext cx="4846699" cy="325722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ctr">
              <a:spcBef>
                <a:spcPts val="0"/>
              </a:spcBef>
              <a:spcAft>
                <a:spcPts val="0"/>
              </a:spcAft>
              <a:buSzPts val="2000"/>
              <a:buFont typeface="Helvetica Neue Light"/>
              <a:buNone/>
              <a:defRPr b="0" i="0" sz="2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228600" lvl="1" marL="914400" marR="0" rtl="0" algn="ctr">
              <a:spcBef>
                <a:spcPts val="0"/>
              </a:spcBef>
              <a:spcAft>
                <a:spcPts val="0"/>
              </a:spcAft>
              <a:buSzPts val="2000"/>
              <a:buFont typeface="Helvetica Neue Light"/>
              <a:buNone/>
              <a:defRPr b="0" i="0" sz="2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228600" lvl="2" marL="1371600" marR="0" rtl="0" algn="ctr">
              <a:spcBef>
                <a:spcPts val="0"/>
              </a:spcBef>
              <a:spcAft>
                <a:spcPts val="0"/>
              </a:spcAft>
              <a:buSzPts val="2000"/>
              <a:buFont typeface="Helvetica Neue Light"/>
              <a:buNone/>
              <a:defRPr b="0" i="0" sz="2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228600" lvl="3" marL="1828800" marR="0" rtl="0" algn="ctr">
              <a:spcBef>
                <a:spcPts val="0"/>
              </a:spcBef>
              <a:spcAft>
                <a:spcPts val="0"/>
              </a:spcAft>
              <a:buSzPts val="2000"/>
              <a:buFont typeface="Helvetica Neue Light"/>
              <a:buNone/>
              <a:defRPr b="0" i="0" sz="2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228600" lvl="4" marL="2286000" marR="0" rtl="0" algn="ctr">
              <a:spcBef>
                <a:spcPts val="0"/>
              </a:spcBef>
              <a:spcAft>
                <a:spcPts val="0"/>
              </a:spcAft>
              <a:buSzPts val="2000"/>
              <a:buFont typeface="Helvetica Neue Light"/>
              <a:buNone/>
              <a:defRPr b="0" i="0" sz="2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342900" lvl="5" marL="27432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342900" lvl="6" marL="32004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342900" lvl="7" marL="36576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342900" lvl="8" marL="41148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(arriba)">
  <p:cSld name="Título (arriba)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/>
          <p:nvPr>
            <p:ph type="title"/>
          </p:nvPr>
        </p:nvSpPr>
        <p:spPr>
          <a:xfrm>
            <a:off x="1523247" y="55292"/>
            <a:ext cx="9958307" cy="187626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viñetas">
  <p:cSld name="Título y viñeta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>
            <a:off x="1523247" y="451554"/>
            <a:ext cx="9958307" cy="108373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1523247" y="1535287"/>
            <a:ext cx="9958307" cy="436503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42900" lvl="0" marL="4572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342900" lvl="1" marL="9144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342900" lvl="2" marL="13716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342900" lvl="3" marL="18288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342900" lvl="4" marL="22860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342900" lvl="5" marL="27432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342900" lvl="6" marL="32004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342900" lvl="7" marL="36576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342900" lvl="8" marL="41148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, viñetas y foto">
  <p:cSld name="Título, viñetas y foto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>
            <p:ph type="title"/>
          </p:nvPr>
        </p:nvSpPr>
        <p:spPr>
          <a:xfrm>
            <a:off x="1523247" y="451554"/>
            <a:ext cx="9958307" cy="108373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" type="body"/>
          </p:nvPr>
        </p:nvSpPr>
        <p:spPr>
          <a:xfrm>
            <a:off x="1523247" y="1535287"/>
            <a:ext cx="4744345" cy="436503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23850" lvl="0" marL="457200" marR="0" rtl="0" algn="l">
              <a:spcBef>
                <a:spcPts val="4500"/>
              </a:spcBef>
              <a:spcAft>
                <a:spcPts val="0"/>
              </a:spcAft>
              <a:buSzPts val="1500"/>
              <a:buFont typeface="Helvetica Neue Light"/>
              <a:buChar char="•"/>
              <a:defRPr b="0" i="0" sz="2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323850" lvl="1" marL="914400" marR="0" rtl="0" algn="l">
              <a:spcBef>
                <a:spcPts val="4500"/>
              </a:spcBef>
              <a:spcAft>
                <a:spcPts val="0"/>
              </a:spcAft>
              <a:buSzPts val="1500"/>
              <a:buFont typeface="Helvetica Neue Light"/>
              <a:buChar char="•"/>
              <a:defRPr b="0" i="0" sz="2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323850" lvl="2" marL="1371600" marR="0" rtl="0" algn="l">
              <a:spcBef>
                <a:spcPts val="4500"/>
              </a:spcBef>
              <a:spcAft>
                <a:spcPts val="0"/>
              </a:spcAft>
              <a:buSzPts val="1500"/>
              <a:buFont typeface="Helvetica Neue Light"/>
              <a:buChar char="•"/>
              <a:defRPr b="0" i="0" sz="2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323850" lvl="3" marL="1828800" marR="0" rtl="0" algn="l">
              <a:spcBef>
                <a:spcPts val="4500"/>
              </a:spcBef>
              <a:spcAft>
                <a:spcPts val="0"/>
              </a:spcAft>
              <a:buSzPts val="1500"/>
              <a:buFont typeface="Helvetica Neue Light"/>
              <a:buChar char="•"/>
              <a:defRPr b="0" i="0" sz="2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323850" lvl="4" marL="2286000" marR="0" rtl="0" algn="l">
              <a:spcBef>
                <a:spcPts val="4500"/>
              </a:spcBef>
              <a:spcAft>
                <a:spcPts val="0"/>
              </a:spcAft>
              <a:buSzPts val="1500"/>
              <a:buFont typeface="Helvetica Neue Light"/>
              <a:buChar char="•"/>
              <a:defRPr b="0" i="0" sz="2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342900" lvl="5" marL="27432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342900" lvl="6" marL="32004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342900" lvl="7" marL="36576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342900" lvl="8" marL="41148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iñetas">
  <p:cSld name="Viñetas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idx="1" type="body"/>
          </p:nvPr>
        </p:nvSpPr>
        <p:spPr>
          <a:xfrm>
            <a:off x="1523247" y="842903"/>
            <a:ext cx="9958307" cy="4810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42900" lvl="0" marL="4572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342900" lvl="1" marL="9144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342900" lvl="2" marL="13716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342900" lvl="3" marL="18288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342900" lvl="4" marL="22860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342900" lvl="5" marL="27432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342900" lvl="6" marL="32004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342900" lvl="7" marL="36576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342900" lvl="8" marL="41148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Foto (3)">
  <p:cSld name="Foto (3)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1523247" y="451554"/>
            <a:ext cx="9958307" cy="108373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1523247" y="1535287"/>
            <a:ext cx="9958307" cy="436503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42900" lvl="0" marL="4572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342900" lvl="1" marL="9144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342900" lvl="2" marL="13716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342900" lvl="3" marL="18288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342900" lvl="4" marL="22860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342900" lvl="5" marL="27432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342900" lvl="6" marL="32004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342900" lvl="7" marL="36576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342900" lvl="8" marL="4114800" marR="0" rtl="0" algn="l">
              <a:spcBef>
                <a:spcPts val="5900"/>
              </a:spcBef>
              <a:spcAft>
                <a:spcPts val="0"/>
              </a:spcAft>
              <a:buSzPts val="1800"/>
              <a:buFont typeface="Helvetica Neue Light"/>
              <a:buChar char="•"/>
              <a:defRPr b="0" i="0" sz="2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1.png"/><Relationship Id="rId6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Shape 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7200" y="485246"/>
            <a:ext cx="12090400" cy="5582708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Shape 3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7200" y="482600"/>
            <a:ext cx="12090400" cy="558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Shape 3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802601" y="4075531"/>
            <a:ext cx="1541579" cy="1541579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Shape 40"/>
          <p:cNvSpPr txBox="1"/>
          <p:nvPr>
            <p:ph type="title"/>
          </p:nvPr>
        </p:nvSpPr>
        <p:spPr>
          <a:xfrm>
            <a:off x="1030298" y="1020611"/>
            <a:ext cx="9874017" cy="2050571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200" u="none" cap="none" strike="noStrike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[Claim]: The future is now</a:t>
            </a:r>
            <a:endParaRPr b="1" i="0" sz="4200" u="none" cap="none" strike="noStrike">
              <a:solidFill>
                <a:srgbClr val="FFFFFF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200" u="none" cap="none" strike="noStrike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Visit us in our stand # XX</a:t>
            </a:r>
            <a:endParaRPr b="0" i="0" sz="4200" u="none" cap="none" strike="noStrike">
              <a:solidFill>
                <a:srgbClr val="FFFFFF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200" u="none" cap="none" strike="noStrike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We are waiting for you!</a:t>
            </a:r>
            <a:endParaRPr/>
          </a:p>
        </p:txBody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x="4520999" y="4073954"/>
            <a:ext cx="2892616" cy="178793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Open Sans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[Name Trade Show]</a:t>
            </a:r>
            <a:endParaRPr b="0" i="0" sz="20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Open Sans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[Edition]</a:t>
            </a:r>
            <a:endParaRPr b="0" i="0" sz="20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Open Sans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[Hashtag]</a:t>
            </a:r>
            <a:endParaRPr/>
          </a:p>
        </p:txBody>
      </p:sp>
      <p:pic>
        <p:nvPicPr>
          <p:cNvPr id="42" name="Shape 4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060450" y="3554305"/>
            <a:ext cx="10883900" cy="50802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Shape 43"/>
          <p:cNvSpPr/>
          <p:nvPr/>
        </p:nvSpPr>
        <p:spPr>
          <a:xfrm>
            <a:off x="8606166" y="4073954"/>
            <a:ext cx="2892616" cy="178793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[Date]</a:t>
            </a:r>
            <a:endParaRPr b="0" i="0" sz="20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[Stand]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